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4" r:id="rId6"/>
    <p:sldId id="265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2D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674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AFEA0-BABF-425F-A4EF-40FAF3399668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5562B-C7EF-47EC-B797-B345DB578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06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62B-C7EF-47EC-B797-B345DB57815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17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966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5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14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13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53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47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96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96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F958A-B3AC-41D5-A0E2-3260ECF30E0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3F44B-78B1-4635-900D-9CCE6149C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93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7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" y="-14761"/>
            <a:ext cx="9144000" cy="6858000"/>
          </a:xfrm>
          <a:prstGeom prst="rect">
            <a:avLst/>
          </a:prstGeom>
        </p:spPr>
      </p:pic>
      <p:cxnSp>
        <p:nvCxnSpPr>
          <p:cNvPr id="42" name="Соединительная линия уступом 41"/>
          <p:cNvCxnSpPr/>
          <p:nvPr/>
        </p:nvCxnSpPr>
        <p:spPr>
          <a:xfrm flipV="1">
            <a:off x="1053935" y="1905000"/>
            <a:ext cx="1143004" cy="558639"/>
          </a:xfrm>
          <a:prstGeom prst="bentConnector3">
            <a:avLst>
              <a:gd name="adj1" fmla="val 155701"/>
            </a:avLst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Прямоугольник 68"/>
          <p:cNvSpPr/>
          <p:nvPr/>
        </p:nvSpPr>
        <p:spPr>
          <a:xfrm>
            <a:off x="685800" y="2383660"/>
            <a:ext cx="1600200" cy="936377"/>
          </a:xfrm>
          <a:prstGeom prst="rect">
            <a:avLst/>
          </a:prstGeom>
          <a:solidFill>
            <a:srgbClr val="532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32D1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228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>
              <a:latin typeface="Bahnschrif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5508" y="390406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smtClean="0">
                <a:solidFill>
                  <a:schemeClr val="bg1"/>
                </a:solidFill>
                <a:latin typeface="Bahnschrift" pitchFamily="34" charset="0"/>
              </a:rPr>
              <a:t>Общая </a:t>
            </a:r>
            <a:r>
              <a:rPr lang="ru-RU" sz="3600" smtClean="0">
                <a:solidFill>
                  <a:schemeClr val="bg1"/>
                </a:solidFill>
                <a:latin typeface="Bahnschrift" pitchFamily="34" charset="0"/>
              </a:rPr>
              <a:t>концеция</a:t>
            </a:r>
            <a:endParaRPr lang="ru-RU" sz="3600">
              <a:solidFill>
                <a:schemeClr val="bg1"/>
              </a:solidFill>
              <a:latin typeface="Bahnschrift" pitchFamily="34" charset="0"/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1495647" y="1981200"/>
            <a:ext cx="0" cy="402461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1053935" y="2536061"/>
            <a:ext cx="0" cy="402461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/>
          <p:nvPr/>
        </p:nvCxnSpPr>
        <p:spPr>
          <a:xfrm>
            <a:off x="1216925" y="3124200"/>
            <a:ext cx="0" cy="3048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Соединительная линия уступом 80"/>
          <p:cNvCxnSpPr/>
          <p:nvPr/>
        </p:nvCxnSpPr>
        <p:spPr>
          <a:xfrm flipV="1">
            <a:off x="1101670" y="3548965"/>
            <a:ext cx="1143004" cy="558639"/>
          </a:xfrm>
          <a:prstGeom prst="bentConnector3">
            <a:avLst>
              <a:gd name="adj1" fmla="val 155701"/>
            </a:avLst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/>
          <p:cNvSpPr/>
          <p:nvPr/>
        </p:nvSpPr>
        <p:spPr>
          <a:xfrm>
            <a:off x="733534" y="4027625"/>
            <a:ext cx="2085866" cy="936377"/>
          </a:xfrm>
          <a:prstGeom prst="rect">
            <a:avLst/>
          </a:prstGeom>
          <a:solidFill>
            <a:srgbClr val="532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32D10"/>
              </a:solidFill>
            </a:endParaRPr>
          </a:p>
        </p:txBody>
      </p:sp>
      <p:cxnSp>
        <p:nvCxnSpPr>
          <p:cNvPr id="100" name="Соединительная линия уступом 99"/>
          <p:cNvCxnSpPr/>
          <p:nvPr/>
        </p:nvCxnSpPr>
        <p:spPr>
          <a:xfrm rot="10800000">
            <a:off x="1333500" y="3020920"/>
            <a:ext cx="838200" cy="786638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/>
          <p:nvPr/>
        </p:nvCxnSpPr>
        <p:spPr>
          <a:xfrm>
            <a:off x="1752600" y="3657600"/>
            <a:ext cx="0" cy="3810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Прямоугольник 114"/>
          <p:cNvSpPr/>
          <p:nvPr/>
        </p:nvSpPr>
        <p:spPr>
          <a:xfrm>
            <a:off x="1375204" y="3657600"/>
            <a:ext cx="838200" cy="484392"/>
          </a:xfrm>
          <a:prstGeom prst="rect">
            <a:avLst/>
          </a:prstGeom>
          <a:solidFill>
            <a:srgbClr val="532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>
            <a:off x="1511724" y="3429000"/>
            <a:ext cx="419100" cy="419100"/>
          </a:xfrm>
          <a:prstGeom prst="rect">
            <a:avLst/>
          </a:prstGeom>
          <a:solidFill>
            <a:srgbClr val="532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TextBox 120"/>
          <p:cNvSpPr txBox="1"/>
          <p:nvPr/>
        </p:nvSpPr>
        <p:spPr>
          <a:xfrm>
            <a:off x="419855" y="1752600"/>
            <a:ext cx="2762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Начальная </a:t>
            </a:r>
            <a:r>
              <a:rPr lang="ru-RU" sz="1200" err="1" smtClean="0">
                <a:solidFill>
                  <a:schemeClr val="bg1"/>
                </a:solidFill>
                <a:latin typeface="Bahnschrift" pitchFamily="34" charset="0"/>
              </a:rPr>
              <a:t>менюшка</a:t>
            </a: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Э</a:t>
            </a: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кран </a:t>
            </a: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выбора уровня </a:t>
            </a: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endParaRPr lang="ru-RU" sz="1200">
              <a:solidFill>
                <a:schemeClr val="bg1"/>
              </a:solidFill>
              <a:latin typeface="Bahnschrift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У</a:t>
            </a: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ровень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Меню паузы</a:t>
            </a:r>
          </a:p>
          <a:p>
            <a:pPr marL="628650" lvl="1" indent="-171450">
              <a:buFont typeface="Arial" pitchFamily="34" charset="0"/>
              <a:buChar char="•"/>
            </a:pP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628650" lvl="1" indent="-171450">
              <a:buFont typeface="Arial" pitchFamily="34" charset="0"/>
              <a:buChar char="•"/>
            </a:pP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1085850" lvl="2" indent="-171450">
              <a:buFont typeface="Arial" pitchFamily="34" charset="0"/>
              <a:buChar char="•"/>
            </a:pP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Меню прокачки</a:t>
            </a:r>
          </a:p>
          <a:p>
            <a:pPr marL="1085850" lvl="2" indent="-171450">
              <a:buFont typeface="Arial" pitchFamily="34" charset="0"/>
              <a:buChar char="•"/>
            </a:pPr>
            <a:endParaRPr lang="ru-RU" sz="1200">
              <a:solidFill>
                <a:schemeClr val="bg1"/>
              </a:solidFill>
              <a:latin typeface="Bahnschrift" pitchFamily="34" charset="0"/>
            </a:endParaRPr>
          </a:p>
          <a:p>
            <a:pPr marL="1085850" lvl="2" indent="-171450">
              <a:buFont typeface="Arial" pitchFamily="34" charset="0"/>
              <a:buChar char="•"/>
            </a:pP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Экран смерти</a:t>
            </a:r>
          </a:p>
          <a:p>
            <a:pPr marL="628650" lvl="1" indent="-171450">
              <a:buFont typeface="Arial" pitchFamily="34" charset="0"/>
              <a:buChar char="•"/>
            </a:pPr>
            <a:endParaRPr lang="ru-RU" sz="1200">
              <a:solidFill>
                <a:schemeClr val="bg1"/>
              </a:solidFill>
              <a:latin typeface="Bahnschrift" pitchFamily="34" charset="0"/>
            </a:endParaRPr>
          </a:p>
          <a:p>
            <a:pPr marL="628650" lvl="1" indent="-171450">
              <a:buFont typeface="Arial" pitchFamily="34" charset="0"/>
              <a:buChar char="•"/>
            </a:pPr>
            <a:endParaRPr lang="ru-RU" sz="1200" smtClean="0">
              <a:solidFill>
                <a:schemeClr val="bg1"/>
              </a:solidFill>
              <a:latin typeface="Bahnschrift" pitchFamily="34" charset="0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ru-RU" sz="1200" smtClean="0">
                <a:solidFill>
                  <a:schemeClr val="bg1"/>
                </a:solidFill>
                <a:latin typeface="Bahnschrift" pitchFamily="34" charset="0"/>
              </a:rPr>
              <a:t>Экран победы</a:t>
            </a:r>
          </a:p>
          <a:p>
            <a:pPr marL="1085850" lvl="2" indent="-171450">
              <a:buFont typeface="Arial" pitchFamily="34" charset="0"/>
              <a:buChar char="•"/>
            </a:pPr>
            <a:endParaRPr lang="ru-RU" sz="1200">
              <a:solidFill>
                <a:schemeClr val="bg1"/>
              </a:solidFill>
              <a:latin typeface="Bahnschrift" pitchFamily="34" charset="0"/>
            </a:endParaRPr>
          </a:p>
          <a:p>
            <a:pPr marL="1085850" lvl="2" indent="-171450">
              <a:buFont typeface="Arial" pitchFamily="34" charset="0"/>
              <a:buChar char="•"/>
            </a:pPr>
            <a:endParaRPr lang="ru-RU" sz="1200">
              <a:solidFill>
                <a:schemeClr val="bg1"/>
              </a:solidFill>
              <a:latin typeface="Bahnschrift" pitchFamily="34" charset="0"/>
            </a:endParaRPr>
          </a:p>
        </p:txBody>
      </p:sp>
      <p:cxnSp>
        <p:nvCxnSpPr>
          <p:cNvPr id="122" name="Прямая со стрелкой 121"/>
          <p:cNvCxnSpPr/>
          <p:nvPr/>
        </p:nvCxnSpPr>
        <p:spPr>
          <a:xfrm>
            <a:off x="1756867" y="3695700"/>
            <a:ext cx="0" cy="3048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 стрелкой 122"/>
          <p:cNvCxnSpPr/>
          <p:nvPr/>
        </p:nvCxnSpPr>
        <p:spPr>
          <a:xfrm flipV="1">
            <a:off x="1927280" y="2536061"/>
            <a:ext cx="0" cy="89294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 стрелкой 135"/>
          <p:cNvCxnSpPr/>
          <p:nvPr/>
        </p:nvCxnSpPr>
        <p:spPr>
          <a:xfrm>
            <a:off x="733534" y="4648200"/>
            <a:ext cx="180866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/>
          <p:cNvCxnSpPr/>
          <p:nvPr/>
        </p:nvCxnSpPr>
        <p:spPr>
          <a:xfrm>
            <a:off x="733534" y="3124200"/>
            <a:ext cx="0" cy="205740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 стрелкой 143"/>
          <p:cNvCxnSpPr/>
          <p:nvPr/>
        </p:nvCxnSpPr>
        <p:spPr>
          <a:xfrm>
            <a:off x="733534" y="5181600"/>
            <a:ext cx="180866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я соединительная линия 144"/>
          <p:cNvCxnSpPr/>
          <p:nvPr/>
        </p:nvCxnSpPr>
        <p:spPr>
          <a:xfrm>
            <a:off x="533400" y="1600200"/>
            <a:ext cx="0" cy="3924313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/>
          <p:cNvCxnSpPr/>
          <p:nvPr/>
        </p:nvCxnSpPr>
        <p:spPr>
          <a:xfrm flipH="1">
            <a:off x="537004" y="5524513"/>
            <a:ext cx="108843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>
            <a:off x="1625437" y="5386124"/>
            <a:ext cx="0" cy="12832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/>
          <p:cNvCxnSpPr/>
          <p:nvPr/>
        </p:nvCxnSpPr>
        <p:spPr>
          <a:xfrm flipH="1">
            <a:off x="533401" y="1609558"/>
            <a:ext cx="56826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 стрелкой 160"/>
          <p:cNvCxnSpPr/>
          <p:nvPr/>
        </p:nvCxnSpPr>
        <p:spPr>
          <a:xfrm>
            <a:off x="1101670" y="1600200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Рисунок 1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83660"/>
            <a:ext cx="4041352" cy="20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2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9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3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8" y="-1"/>
            <a:ext cx="9146058" cy="686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15883</TotalTime>
  <Words>17</Words>
  <Application>Microsoft Office PowerPoint</Application>
  <PresentationFormat>Экран (4:3)</PresentationFormat>
  <Paragraphs>21</Paragraphs>
  <Slides>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daberezhnoy@icloud.com</dc:creator>
  <cp:lastModifiedBy>daberezhnoy@icloud.com</cp:lastModifiedBy>
  <cp:revision>37</cp:revision>
  <dcterms:created xsi:type="dcterms:W3CDTF">2023-11-05T23:07:51Z</dcterms:created>
  <dcterms:modified xsi:type="dcterms:W3CDTF">2024-01-18T13:07:18Z</dcterms:modified>
</cp:coreProperties>
</file>